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65-ADAE-447F-AD9A-F42F55910D0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4C34-819C-486F-BC06-D7F5A14FD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2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65-ADAE-447F-AD9A-F42F55910D0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4C34-819C-486F-BC06-D7F5A14FD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2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65-ADAE-447F-AD9A-F42F55910D0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4C34-819C-486F-BC06-D7F5A14FD6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941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65-ADAE-447F-AD9A-F42F55910D0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4C34-819C-486F-BC06-D7F5A14FD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0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65-ADAE-447F-AD9A-F42F55910D0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4C34-819C-486F-BC06-D7F5A14FD6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4544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65-ADAE-447F-AD9A-F42F55910D0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4C34-819C-486F-BC06-D7F5A14FD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02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65-ADAE-447F-AD9A-F42F55910D0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4C34-819C-486F-BC06-D7F5A14FD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20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65-ADAE-447F-AD9A-F42F55910D0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4C34-819C-486F-BC06-D7F5A14FD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2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65-ADAE-447F-AD9A-F42F55910D0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4C34-819C-486F-BC06-D7F5A14FD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2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65-ADAE-447F-AD9A-F42F55910D0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4C34-819C-486F-BC06-D7F5A14FD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3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65-ADAE-447F-AD9A-F42F55910D0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4C34-819C-486F-BC06-D7F5A14FD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11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65-ADAE-447F-AD9A-F42F55910D0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4C34-819C-486F-BC06-D7F5A14FD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6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65-ADAE-447F-AD9A-F42F55910D0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4C34-819C-486F-BC06-D7F5A14FD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14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65-ADAE-447F-AD9A-F42F55910D0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4C34-819C-486F-BC06-D7F5A14FD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0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65-ADAE-447F-AD9A-F42F55910D0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4C34-819C-486F-BC06-D7F5A14FD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51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38665-ADAE-447F-AD9A-F42F55910D0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4C34-819C-486F-BC06-D7F5A14FD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8665-ADAE-447F-AD9A-F42F55910D0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DE4C34-819C-486F-BC06-D7F5A14FD6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0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Для вас, родители. - Детский сад 19 &quot;Семицветик&quot; г.Колпаше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" y="704194"/>
            <a:ext cx="10436772" cy="580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7067" y="2404533"/>
            <a:ext cx="7766936" cy="21884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05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075" y="871369"/>
            <a:ext cx="6484883" cy="5676575"/>
          </a:xfrm>
        </p:spPr>
        <p:txBody>
          <a:bodyPr>
            <a:noAutofit/>
          </a:bodyPr>
          <a:lstStyle/>
          <a:p>
            <a:r>
              <a:rPr lang="ru-RU" sz="1800" b="1" u="sng" dirty="0" smtClean="0">
                <a:solidFill>
                  <a:srgbClr val="C00000"/>
                </a:solidFill>
                <a:latin typeface="Arial Black" pitchFamily="34" charset="0"/>
              </a:rPr>
              <a:t>Вариант 1</a:t>
            </a: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(если Вы решили отдать ребенка в школу, закрепленную за Вашим домом) С 1 апреля по 30 июня: </a:t>
            </a:r>
            <a:b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1.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 Заполните и принесите в школу, за которой закреплен Ваш дом, заявление о приеме ребенка в первый класс. </a:t>
            </a:r>
            <a:b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2.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 Подпишите согласие на обработку персональных данных Ваших и Вашего ребенка (в бланке заявления о приеме). </a:t>
            </a:r>
            <a:b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3.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 Предъявите документы, подтверждающие Ваше проживание по указанному адресу. </a:t>
            </a:r>
            <a:b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4.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 Получите расписку о приеме заявления и документов с регистрационным номером. </a:t>
            </a:r>
            <a:b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5.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П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осле подачи заявления на информационном стенде школы с 30 июня познакомьтесь с приказом о зачислении Вашего ребенка в первый класс. Обратите внимание: </a:t>
            </a:r>
            <a:b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b="1" u="sng" dirty="0" smtClean="0">
                <a:solidFill>
                  <a:srgbClr val="C00000"/>
                </a:solidFill>
                <a:latin typeface="Arial Black" pitchFamily="34" charset="0"/>
              </a:rPr>
              <a:t>заявление  принимается только от родителей (законных представителей) ребенка</a:t>
            </a:r>
            <a:endParaRPr lang="ru-RU" sz="2000" b="1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Прием документов в первый класс Школа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8" y="609600"/>
            <a:ext cx="181829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айт МОУ Веселовской СОШ - школьный психоло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855" y="3877520"/>
            <a:ext cx="2575035" cy="26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4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1159" y="472966"/>
            <a:ext cx="6043448" cy="592783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Документы,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u="sng" dirty="0">
                <a:solidFill>
                  <a:srgbClr val="002060"/>
                </a:solidFill>
                <a:latin typeface="Arial Black" pitchFamily="34" charset="0"/>
              </a:rPr>
              <a:t>подтверждающие место проживания ребёнка: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•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оригинал свидетельства о регистрации ребенка по месту жительства или оригинал свидетельства о регистрации по месту пребывания на закрепленной территории;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•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родители </a:t>
            </a:r>
            <a:r>
              <a:rPr lang="ru-RU" sz="2000" u="sng" dirty="0">
                <a:solidFill>
                  <a:srgbClr val="C00000"/>
                </a:solidFill>
                <a:latin typeface="Arial Black" pitchFamily="34" charset="0"/>
              </a:rPr>
              <a:t>(законные представители)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являющиеся иностранными гражданами или лицами без гражданства дополнительно 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представляют: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–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документ, подтверждающий право заявителя на пребывание в РФ;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–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документ , подтверждающий родство заявителя </a:t>
            </a:r>
            <a:r>
              <a:rPr lang="ru-RU" sz="2000" u="sng" dirty="0">
                <a:solidFill>
                  <a:srgbClr val="002060"/>
                </a:solidFill>
                <a:latin typeface="Arial Black" pitchFamily="34" charset="0"/>
              </a:rPr>
              <a:t>(или законность предоставления прав обучающихся). </a:t>
            </a:r>
            <a:endParaRPr lang="ru-RU" sz="2400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 descr="Прием документов в первый класс Школа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1870841" cy="228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айт МОУ Веселовской СОШ - школьный психоло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649" y="3939865"/>
            <a:ext cx="2564523" cy="26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41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1254" y="197427"/>
            <a:ext cx="6442843" cy="6171842"/>
          </a:xfrm>
        </p:spPr>
        <p:txBody>
          <a:bodyPr>
            <a:noAutofit/>
          </a:bodyPr>
          <a:lstStyle/>
          <a:p>
            <a:r>
              <a:rPr lang="ru-RU" sz="1800" b="1" u="sng" dirty="0">
                <a:solidFill>
                  <a:srgbClr val="C00000"/>
                </a:solidFill>
                <a:latin typeface="Arial Black" pitchFamily="34" charset="0"/>
              </a:rPr>
              <a:t>Вариант 2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 (если Вы решили отдать ребенка в школу на свободные места) С 1 июля (или ранее – информация размещается на сайте школы):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r>
              <a:rPr lang="ru-RU" sz="1800" b="1" dirty="0">
                <a:solidFill>
                  <a:srgbClr val="C00000"/>
                </a:solidFill>
                <a:latin typeface="Arial Black" pitchFamily="34" charset="0"/>
              </a:rPr>
              <a:t>.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 Заполните и принесите в школу заявление о приеме ребенка в первый класс.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r>
              <a:rPr lang="ru-RU" sz="1800" b="1" dirty="0">
                <a:solidFill>
                  <a:srgbClr val="C00000"/>
                </a:solidFill>
                <a:latin typeface="Arial Black" pitchFamily="34" charset="0"/>
              </a:rPr>
              <a:t>.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 Подпишите согласие на обработку персональных данных Ваших и Вашего ребенка (в бланке заявления о приеме).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ru-RU" sz="1800" b="1" dirty="0">
                <a:solidFill>
                  <a:srgbClr val="C00000"/>
                </a:solidFill>
                <a:latin typeface="Arial Black" pitchFamily="34" charset="0"/>
              </a:rPr>
              <a:t>. 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Предъявите документы (паспорт родителей и свидетельство о рождении ребенка).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4</a:t>
            </a:r>
            <a:r>
              <a:rPr lang="ru-RU" sz="1800" b="1" dirty="0">
                <a:solidFill>
                  <a:srgbClr val="C00000"/>
                </a:solidFill>
                <a:latin typeface="Arial Black" pitchFamily="34" charset="0"/>
              </a:rPr>
              <a:t>.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 Получите расписку о приеме заявления и документов с регистрационным номером.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5</a:t>
            </a:r>
            <a:r>
              <a:rPr lang="ru-RU" sz="1800" b="1" dirty="0">
                <a:solidFill>
                  <a:srgbClr val="C00000"/>
                </a:solidFill>
                <a:latin typeface="Arial Black" pitchFamily="34" charset="0"/>
              </a:rPr>
              <a:t>.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 На информационном стенде школы познакомьтесь с приказом о зачислении в первый класс.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 Black" pitchFamily="34" charset="0"/>
              </a:rPr>
              <a:t>6</a:t>
            </a:r>
            <a:r>
              <a:rPr lang="ru-RU" sz="1800" b="1" dirty="0">
                <a:solidFill>
                  <a:srgbClr val="C00000"/>
                </a:solidFill>
                <a:latin typeface="Arial Black" pitchFamily="34" charset="0"/>
              </a:rPr>
              <a:t>.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800" b="1" u="sng" dirty="0" smtClean="0">
                <a:solidFill>
                  <a:srgbClr val="002060"/>
                </a:solidFill>
                <a:latin typeface="Arial Black" pitchFamily="34" charset="0"/>
              </a:rPr>
              <a:t>Если ФИО вашего ребенка нет в приказе </a:t>
            </a:r>
            <a:r>
              <a:rPr lang="ru-RU" sz="1800" b="1" dirty="0" smtClean="0">
                <a:solidFill>
                  <a:srgbClr val="002060"/>
                </a:solidFill>
                <a:latin typeface="Arial Black" pitchFamily="34" charset="0"/>
              </a:rPr>
              <a:t>о </a:t>
            </a:r>
            <a:r>
              <a:rPr lang="ru-RU" sz="1800" b="1" dirty="0">
                <a:solidFill>
                  <a:srgbClr val="002060"/>
                </a:solidFill>
                <a:latin typeface="Arial Black" pitchFamily="34" charset="0"/>
              </a:rPr>
              <a:t>зачислении в первый класс, обратитесь в школу, закрепленную за Вашим домом либо в районный отдел образования. Обратите внимание: заявление принимается только от родителей (законных представителей) ребенка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 descr="Прием документов в первый класс Школа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2" y="609600"/>
            <a:ext cx="1576552" cy="228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айт МОУ Веселовской СОШ - школьный психоло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077" y="4012602"/>
            <a:ext cx="2627586" cy="26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0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986" y="252249"/>
            <a:ext cx="7083973" cy="6463862"/>
          </a:xfrm>
        </p:spPr>
        <p:txBody>
          <a:bodyPr>
            <a:normAutofit/>
          </a:bodyPr>
          <a:lstStyle/>
          <a:p>
            <a:r>
              <a:rPr lang="ru-RU" sz="3100" i="1" dirty="0" smtClean="0">
                <a:solidFill>
                  <a:srgbClr val="C00000"/>
                </a:solidFill>
                <a:latin typeface="Arial Black" pitchFamily="34" charset="0"/>
              </a:rPr>
              <a:t>УВАЖАЕМЫЕ </a:t>
            </a:r>
            <a:r>
              <a:rPr lang="ru-RU" sz="3100" i="1" dirty="0">
                <a:solidFill>
                  <a:srgbClr val="C00000"/>
                </a:solidFill>
                <a:latin typeface="Arial Black" pitchFamily="34" charset="0"/>
              </a:rPr>
              <a:t>РОДИТЕЛИ </a:t>
            </a:r>
            <a:r>
              <a:rPr lang="ru-RU" sz="3100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1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100" i="1" dirty="0">
                <a:solidFill>
                  <a:srgbClr val="C00000"/>
                </a:solidFill>
                <a:latin typeface="Arial Black" pitchFamily="34" charset="0"/>
              </a:rPr>
              <a:t>БУДУЩИХ ПЕРВОКЛАССНИКОВ!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года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прием заявлений в первый класс  детей, проживающих на закрепленной за школой территории.  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Родители (законные представители) ребенка предъявляют следующие документы: 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заявление о зачислении (по установленной форме);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документ,  удостоверяющий личность родителя (законного представителя) ребенка (паспорт);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оригинал и копию свидетельства о рождении ребенка или документ, подтверждающий родство заявителя;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свидетельство о регистрации ребенка по месту жительства или по месту пребывания на закрепленной территории; 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Зачисление в школу начинается по достижении детьми к 1 сентября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возраста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лет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6 месяцев.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приема документов –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зам. директора по УВР: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г.Шали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улица Чичерина,19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принимает:  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по УВР в н/з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Бекаева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Алаудиновна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приема документов:  с 8.00. до 16.00. – ежедневно, кроме выходных дней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Полную информацию о приеме в 1 класс вы можете найти на сайте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«СОШ№2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г.ШАЛИ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Интернет в разделе «Информация для родителей»  и на информационном стенде.</a:t>
            </a:r>
            <a:b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рием документов в первый класс Школа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6" y="609600"/>
            <a:ext cx="1460937" cy="194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айт МОУ Веселовской СОШ - школьный психоло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084" y="4414344"/>
            <a:ext cx="2249214" cy="221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139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рсональный сайт - Поступление в школ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8" y="346842"/>
            <a:ext cx="8313683" cy="603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81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одителям будущих первоклассников МБОУ Мглинская СОШ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4254">
            <a:off x="1175445" y="702109"/>
            <a:ext cx="4738676" cy="52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одителям будущих первоклассников МБОУ Мглинская СОШ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794">
            <a:off x="6447266" y="1199414"/>
            <a:ext cx="4835832" cy="51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7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9629" y="294290"/>
            <a:ext cx="8877074" cy="6429239"/>
          </a:xfrm>
        </p:spPr>
        <p:txBody>
          <a:bodyPr>
            <a:normAutofit fontScale="90000"/>
          </a:bodyPr>
          <a:lstStyle/>
          <a:p>
            <a:r>
              <a:rPr lang="ru-RU" sz="2000" b="1" i="1" u="sng" dirty="0" smtClean="0">
                <a:solidFill>
                  <a:srgbClr val="C00000"/>
                </a:solidFill>
                <a:latin typeface="Arial Black" pitchFamily="34" charset="0"/>
              </a:rPr>
              <a:t>Список учебных принадлежностей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b="1" i="1" u="sng" dirty="0" smtClean="0">
                <a:solidFill>
                  <a:srgbClr val="C00000"/>
                </a:solidFill>
                <a:latin typeface="Arial Black" pitchFamily="34" charset="0"/>
              </a:rPr>
              <a:t>для первоклассников: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Папка для тетрадей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Тетради: в клетку (обычную), в линейку (узкую)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Пенал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Ручка ученическая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Карандаши: простые, цветные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Ластик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Точилка для карандашей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Линейка (10-15 см) с четкими делениями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Треугольник, циркуль, картон, цветная бумага, пластилин 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Ножницы (с тупым концом), клей (либо карандаш, либо (белый)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Альбом (тонкий) – 2-3 шт.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Природный материал, нитки для шитья и вышивания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Конструктор, иголка с большим ушком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Краски акварельные, кисточки (2-3 шт.), баночки для воды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Палитра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Спортивный костюм, футболка, спортивная 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обувьь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Обложки для тетрадей, для книг</a:t>
            </a:r>
            <a:b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Счетные палочки, касса букв и слогов, касса цифр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Прием документов в первый класс Школа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90" y="609600"/>
            <a:ext cx="2028496" cy="18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айт МОУ Веселовской СОШ - школьный психоло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490" y="4065153"/>
            <a:ext cx="2353793" cy="26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ДЛЯ ДЕТЕЙ &quot; Страница 969 &quot; Образовательный портал МистерГИД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3" y="2771788"/>
            <a:ext cx="2161462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6376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62</Words>
  <Application>Microsoft Office PowerPoint</Application>
  <PresentationFormat>Широкоэкранный</PresentationFormat>
  <Paragraphs>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</vt:lpstr>
      <vt:lpstr>Arial Black</vt:lpstr>
      <vt:lpstr>Times New Roman</vt:lpstr>
      <vt:lpstr>Trebuchet MS</vt:lpstr>
      <vt:lpstr>Wingdings 3</vt:lpstr>
      <vt:lpstr>Грань</vt:lpstr>
      <vt:lpstr>Презентация PowerPoint</vt:lpstr>
      <vt:lpstr>Вариант 1 (если Вы решили отдать ребенка в школу, закрепленную за Вашим домом) С 1 апреля по 30 июня:  1. Заполните и принесите в школу, за которой закреплен Ваш дом, заявление о приеме ребенка в первый класс.  2. Подпишите согласие на обработку персональных данных Ваших и Вашего ребенка (в бланке заявления о приеме).  3. Предъявите документы, подтверждающие Ваше проживание по указанному адресу.  4. Получите расписку о приеме заявления и документов с регистрационным номером.  5.После подачи заявления на информационном стенде школы с 30 июня познакомьтесь с приказом о зачислении Вашего ребенка в первый класс. Обратите внимание:  заявление  принимается только от родителей (законных представителей) ребенка</vt:lpstr>
      <vt:lpstr>Документы, подтверждающие место проживания ребёнка:  • оригинал свидетельства о регистрации ребенка по месту жительства или оригинал свидетельства о регистрации по месту пребывания на закрепленной территории;  • родители (законные представители) являющиеся иностранными гражданами или лицами без гражданства дополнительно представляют:  – документ, подтверждающий право заявителя на пребывание в РФ;  – документ , подтверждающий родство заявителя (или законность предоставления прав обучающихся). </vt:lpstr>
      <vt:lpstr>Вариант 2 (если Вы решили отдать ребенка в школу на свободные места) С 1 июля (или ранее – информация размещается на сайте школы):  1. Заполните и принесите в школу заявление о приеме ребенка в первый класс.  2. Подпишите согласие на обработку персональных данных Ваших и Вашего ребенка (в бланке заявления о приеме).  3. Предъявите документы (паспорт родителей и свидетельство о рождении ребенка).  4. Получите расписку о приеме заявления и документов с регистрационным номером.  5. На информационном стенде школы познакомьтесь с приказом о зачислении в первый класс.  6. Если ФИО вашего ребенка нет в приказе о зачислении в первый класс, обратитесь в школу, закрепленную за Вашим домом либо в районный отдел образования. Обратите внимание: заявление принимается только от родителей (законных представителей) ребенка</vt:lpstr>
      <vt:lpstr>УВАЖАЕМЫЕ РОДИТЕЛИ  БУДУЩИХ ПЕРВОКЛАССНИКОВ! с 1 апреля 2022 года начинается прием заявлений в первый класс  детей, проживающих на закрепленной за школой территории.          Родители (законные представители) ребенка предъявляют следующие документы:  - заявление о зачислении (по установленной форме); - документ,  удостоверяющий личность родителя (законного представителя) ребенка (паспорт); - оригинал и копию свидетельства о рождении ребенка или документ, подтверждающий родство заявителя; - свидетельство о регистрации ребенка по месту жительства или по месту пребывания на закрепленной территории;       Зачисление в школу начинается по достижении детьми к 1 сентября 2022 года возраста 6 лет и 6 месяцев. Место приема документов – кабинет зам. директора по УВР: Адрес: г.Шали улица Чичерина,19 Документы принимает:  зам. директора по УВР в н/з – Бекаева Зара Алаудиновна Время приема документов:  с 8.00. до 16.00. – ежедневно, кроме выходных дней            Полную информацию о приеме в 1 класс вы можете найти на сайте МБОУ «СОШ№2 г.ШАЛИ» в сети Интернет в разделе «Информация для родителей»  и на информационном стенде. </vt:lpstr>
      <vt:lpstr>Презентация PowerPoint</vt:lpstr>
      <vt:lpstr>Презентация PowerPoint</vt:lpstr>
      <vt:lpstr>Список учебных принадлежностей  для первоклассников:   Папка для тетрадей Тетради: в клетку (обычную), в линейку (узкую) Пенал Ручка ученическая Карандаши: простые, цветные Ластик Точилка для карандашей Линейка (10-15 см) с четкими делениями Треугольник, циркуль, картон, цветная бумага, пластилин  Ножницы (с тупым концом), клей (либо карандаш, либо (белый) Альбом (тонкий) – 2-3 шт. Природный материал, нитки для шитья и вышивания Конструктор, иголка с большим ушком Краски акварельные, кисточки (2-3 шт.), баночки для воды Палитра Спортивный костюм, футболка, спортивная обувьь Обложки для тетрадей, для книг Счетные палочки, касса букв и слогов, касса цифр    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</dc:creator>
  <cp:lastModifiedBy>Пользователь Windows</cp:lastModifiedBy>
  <cp:revision>9</cp:revision>
  <dcterms:created xsi:type="dcterms:W3CDTF">2015-03-18T21:35:37Z</dcterms:created>
  <dcterms:modified xsi:type="dcterms:W3CDTF">2022-04-04T07:45:08Z</dcterms:modified>
</cp:coreProperties>
</file>